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A55F7029-45A3-45A5-8049-47FCDDC7B425}"/>
    <pc:docChg chg="custSel modSld">
      <pc:chgData name="Charis Taylor" userId="f6f20823-7d5f-4176-a928-74bb03618d1d" providerId="ADAL" clId="{A55F7029-45A3-45A5-8049-47FCDDC7B425}" dt="2021-09-21T09:36:57.549" v="117" actId="20577"/>
      <pc:docMkLst>
        <pc:docMk/>
      </pc:docMkLst>
      <pc:sldChg chg="modSp">
        <pc:chgData name="Charis Taylor" userId="f6f20823-7d5f-4176-a928-74bb03618d1d" providerId="ADAL" clId="{A55F7029-45A3-45A5-8049-47FCDDC7B425}" dt="2021-09-21T09:36:57.549" v="117" actId="20577"/>
        <pc:sldMkLst>
          <pc:docMk/>
          <pc:sldMk cId="2696632984" sldId="262"/>
        </pc:sldMkLst>
        <pc:spChg chg="mod">
          <ac:chgData name="Charis Taylor" userId="f6f20823-7d5f-4176-a928-74bb03618d1d" providerId="ADAL" clId="{A55F7029-45A3-45A5-8049-47FCDDC7B425}" dt="2021-09-21T09:36:57.549" v="117" actId="20577"/>
          <ac:spMkLst>
            <pc:docMk/>
            <pc:sldMk cId="2696632984" sldId="262"/>
            <ac:spMk id="2" creationId="{670D1BEB-5A68-48A1-AEFF-F0A6FE36C0B6}"/>
          </ac:spMkLst>
        </pc:spChg>
        <pc:spChg chg="mod">
          <ac:chgData name="Charis Taylor" userId="f6f20823-7d5f-4176-a928-74bb03618d1d" providerId="ADAL" clId="{A55F7029-45A3-45A5-8049-47FCDDC7B425}" dt="2021-09-21T09:36:17.033" v="84" actId="20577"/>
          <ac:spMkLst>
            <pc:docMk/>
            <pc:sldMk cId="2696632984" sldId="262"/>
            <ac:spMk id="3" creationId="{53ACCEC0-5DF3-4E53-9BF9-86033E8DF1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02039-9AB6-40C3-9414-4B2353D70C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06CF2F-324E-4907-BF76-A7F6C9B1A6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DE1A1-4600-40BA-845D-3B7B3E5F5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51E39-6139-4CBE-90C6-A8892795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A9827-7466-44B8-9AAD-BC0ADDA1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965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D7EAD-4E7F-455C-90A3-E73C9386C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3B7D9-9A66-40AB-9F3D-168F1B9A1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3FED6C-E493-4C7A-B876-CFD9E6E0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BA208-9667-4E62-9C7B-73C8BBFFD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6EAA5-C0FE-4737-B900-85183C065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68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EFC55B-A485-4A4B-836C-4491423392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23DA8D-FB7A-436A-9713-AE0BA0E6A7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DFC65-A2F5-422B-BED0-AF5DAEF77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3E08-8B54-4083-BD85-03423A7CA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F5C46-8D26-4964-A35D-9B5095A13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683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BD01F-5666-45E9-9B03-7B367712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163C6-E65C-44E9-95C4-56803988B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771C3-4EB6-4859-BF3B-509CDD2C8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77FDD-9560-447A-AD5E-1E231332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21CBD-3736-4CB3-8D4B-ADC04EF89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53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9E59E-E6AE-4EEA-9D7E-ABA926059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33AAC-5746-4F96-AC8A-A5647A4DF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6941D-B2FA-43F6-8F30-E3360561A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7366D-E02D-4554-B917-20840F59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EE926-6CF2-4F25-A59D-A2FAAD7DE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86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6AB44-0613-4750-BA7C-055817BFB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28BBB-F12A-4EDF-88AA-CFB79CE9A0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B561D-B9EB-48A3-A647-F8245D095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50B518-170D-4A42-82CC-7ED8C2127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A576A-2C3E-4E3D-B087-324ECC0C7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F852B-2FEA-4F65-9C40-5744D338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34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2C7A-62F8-4E78-B4EC-C8817B9D9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5DB6B-C567-445C-8104-1A2D772AE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F8AA6-29A5-4196-A015-231054B07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EBA82-F196-4E1C-B8D2-43DF2CCB4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8B45C-1322-4381-97ED-4FD06C7CBF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AFC81B-D63E-4B6E-B273-631205459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71746B-D5F8-47CE-8F2E-3B09545AF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B20AB-40FB-47C6-84DC-61787703F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64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FA17E-C653-4B54-8E3C-8EB2F5AAC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CEE523-9D64-4FE2-BCDC-632E48789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59C14E-6EDE-4045-B828-74DEAF679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F8B81C-2A59-4B3E-994D-958A8B583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623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FBAC18-28B5-4C7A-86C1-F271FE8A3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99F57B-6645-4AC8-8087-E0970E5F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58905-B2C4-4387-8898-D6AFBD9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50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0288C-32E4-4DA7-B4B7-6267ADFE6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B1108-0FA9-45FF-8AD6-20C2CBC8F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413192-C9DC-48BB-A5E6-CF2F0131C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A8FB0D-1915-47C3-8E23-0CFDD6EE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BAAEA0-B19B-493A-80B9-1F4B1EB7B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DBF217-4FA2-4A1D-9004-D81A0EFF6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0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D72F2-D327-4222-B4FB-18EF59E7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46F95-7ABC-422E-B9BB-A8C10918F7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D9C6E-C086-4614-B38E-3CE5BB9E8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FA366-260F-4D24-A3CD-6415652F8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0F536-02B4-44F9-8783-DE15E93D6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ABFA5-A205-44CA-841E-35FC6DCB0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62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C4CCFE-767D-492D-9374-30E7D7D80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9FB846-73DD-46F8-90FD-CE74C6CE1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6D551-D496-4A5A-991E-F09EE84558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FF4F6-0389-4EA7-8FEA-F20966168170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9F213-A4AF-4D42-BA09-F5639EF9A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CB75C-A616-499D-B8C1-0C5DEED7D6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6CD1D-739A-42CD-8770-E3BDB0407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30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29C55-B4D8-45C6-9163-E70812A52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063" y="3588726"/>
            <a:ext cx="51435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4"/>
                </a:solidFill>
                <a:latin typeface="Arial Black" panose="020B0A04020102020204" pitchFamily="34" charset="0"/>
              </a:rPr>
              <a:t>CSI: Who killed Wellington?</a:t>
            </a:r>
          </a:p>
        </p:txBody>
      </p:sp>
      <p:pic>
        <p:nvPicPr>
          <p:cNvPr id="1026" name="Picture 2" descr="Pin on Dogs I Have Worked With">
            <a:extLst>
              <a:ext uri="{FF2B5EF4-FFF2-40B4-BE49-F238E27FC236}">
                <a16:creationId xmlns:a16="http://schemas.microsoft.com/office/drawing/2014/main" id="{D791FEE6-487A-4B96-BCEC-64E98F4B9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F5F0A46-C57F-4BE1-82F3-DCCA0FE88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063" y="-100666"/>
            <a:ext cx="3137851" cy="388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97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9C509D2-0C1A-47B8-89C1-D3AB17D45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626255-9038-4A2E-84E4-EB257A4AB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264" y="556994"/>
            <a:ext cx="4753535" cy="167249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accent4"/>
                </a:solidFill>
                <a:latin typeface="Arial Black" panose="020B0A04020102020204" pitchFamily="34" charset="0"/>
              </a:rPr>
              <a:t>Character report cards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BE5DC5-9D6F-45F6-8D9B-A08990B8B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8" r="872" b="-1"/>
          <a:stretch/>
        </p:blipFill>
        <p:spPr bwMode="auto">
          <a:xfrm>
            <a:off x="-4642" y="10"/>
            <a:ext cx="3006061" cy="333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6C677A8-C699-4B81-B170-950646BB12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6" r="9680"/>
          <a:stretch/>
        </p:blipFill>
        <p:spPr bwMode="auto">
          <a:xfrm>
            <a:off x="3198068" y="10"/>
            <a:ext cx="2991088" cy="3339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A185194-62AE-445E-BB56-8AC497FF45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4" b="2"/>
          <a:stretch/>
        </p:blipFill>
        <p:spPr bwMode="auto">
          <a:xfrm>
            <a:off x="-2" y="3518351"/>
            <a:ext cx="6189158" cy="333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AE382-D29C-4D0C-9499-E1910EF20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265" y="2413645"/>
            <a:ext cx="4753534" cy="3694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4"/>
                </a:solidFill>
                <a:latin typeface="Arial Black" panose="020B0A04020102020204" pitchFamily="34" charset="0"/>
              </a:rPr>
              <a:t>Choose a character</a:t>
            </a:r>
          </a:p>
          <a:p>
            <a:pPr lvl="1"/>
            <a:r>
              <a:rPr lang="en-GB" sz="2800" dirty="0">
                <a:solidFill>
                  <a:schemeClr val="accent4"/>
                </a:solidFill>
              </a:rPr>
              <a:t>Ed (Father)</a:t>
            </a:r>
          </a:p>
          <a:p>
            <a:pPr lvl="1"/>
            <a:r>
              <a:rPr lang="en-GB" sz="2800" dirty="0">
                <a:solidFill>
                  <a:schemeClr val="accent4"/>
                </a:solidFill>
              </a:rPr>
              <a:t>Mrs. Shears</a:t>
            </a:r>
          </a:p>
          <a:p>
            <a:pPr lvl="1"/>
            <a:r>
              <a:rPr lang="en-GB" sz="2800" dirty="0">
                <a:solidFill>
                  <a:schemeClr val="accent4"/>
                </a:solidFill>
              </a:rPr>
              <a:t>Mrs. Alexander</a:t>
            </a:r>
          </a:p>
          <a:p>
            <a:pPr lvl="1"/>
            <a:r>
              <a:rPr lang="en-GB" sz="2800" dirty="0">
                <a:solidFill>
                  <a:schemeClr val="accent4"/>
                </a:solidFill>
              </a:rPr>
              <a:t>Siobhan</a:t>
            </a:r>
          </a:p>
          <a:p>
            <a:pPr lvl="1"/>
            <a:r>
              <a:rPr lang="en-GB" sz="2800" dirty="0">
                <a:solidFill>
                  <a:schemeClr val="accent4"/>
                </a:solidFill>
              </a:rPr>
              <a:t>Mr. </a:t>
            </a:r>
            <a:r>
              <a:rPr lang="en-GB" sz="2800" dirty="0" err="1">
                <a:solidFill>
                  <a:schemeClr val="accent4"/>
                </a:solidFill>
              </a:rPr>
              <a:t>Jeavons</a:t>
            </a:r>
            <a:endParaRPr lang="en-GB" sz="28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97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29C3B-4086-482E-93F2-33D2C1B6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GB" dirty="0"/>
              <a:t>Mrs. Shears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E50FE-C82E-4F45-AE85-07085AE03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GB" sz="2000"/>
              <a:t>Age, height, appearance</a:t>
            </a:r>
          </a:p>
          <a:p>
            <a:r>
              <a:rPr lang="en-GB" sz="2000"/>
              <a:t>Descriptions from the book: ‘It belonged to Mrs. Shears who was our friend. She lived on the opposite side of the road, two houses to the left.’</a:t>
            </a:r>
          </a:p>
          <a:p>
            <a:r>
              <a:rPr lang="en-GB" sz="2000"/>
              <a:t>‘She was wearing pyjamas and a house coat. Her toenails were painted pink.’</a:t>
            </a:r>
          </a:p>
          <a:p>
            <a:r>
              <a:rPr lang="en-GB" sz="2000"/>
              <a:t>‘…she was wearing sandals and jeans and a T-Shirt which had the words ‘WINDSURF’ and ‘CORFU’ and a picture of a windsurfer on it.’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ABAF0AB-07D1-4CCB-B489-2A900DB58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9" r="17012" b="-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968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12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9335C-CD0C-4529-9B56-03F73D313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GB" dirty="0"/>
              <a:t>Ed (Father)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9F877-21CE-48D5-A81E-7D130BBA7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GB" sz="2000"/>
              <a:t>Age, height, appearance</a:t>
            </a:r>
          </a:p>
          <a:p>
            <a:r>
              <a:rPr lang="en-GB" sz="2000"/>
              <a:t>‘He held up his right hand and spread his fingers out in a fan.’</a:t>
            </a:r>
          </a:p>
          <a:p>
            <a:r>
              <a:rPr lang="en-GB" sz="2000"/>
              <a:t>‘Father banged the steering wheel with his fist and the car weaved a little bit across the dotted line in the middle of the road and he shouted, “I said leave it, for God’s sake”’</a:t>
            </a:r>
          </a:p>
          <a:p>
            <a:r>
              <a:rPr lang="en-GB" sz="2000"/>
              <a:t>‘Father was sitting on the sofa watching snooker on the television and drinking whiskey. There were tears coming out of his eyes.’</a:t>
            </a:r>
          </a:p>
          <a:p>
            <a:r>
              <a:rPr lang="en-GB" sz="2000"/>
              <a:t>‘He runs a small business and does heating maintenance and boiler repair with a man called Rhodri.’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3A3F8DA-8DA3-4557-8C53-A46D74BA78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5" r="9280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0AC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79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yneside flat - Wikipedia">
            <a:extLst>
              <a:ext uri="{FF2B5EF4-FFF2-40B4-BE49-F238E27FC236}">
                <a16:creationId xmlns:a16="http://schemas.microsoft.com/office/drawing/2014/main" id="{3C4B7A17-AC58-4FEE-B142-35DD98FE5F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1" b="17019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86C7B4A1-154A-4DF0-AC46-F88D75A2E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7197772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9558AA-316A-46C6-A38A-E2BA339A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4" y="640263"/>
            <a:ext cx="6619811" cy="1344975"/>
          </a:xfrm>
        </p:spPr>
        <p:txBody>
          <a:bodyPr>
            <a:normAutofit/>
          </a:bodyPr>
          <a:lstStyle/>
          <a:p>
            <a:r>
              <a:rPr lang="en-GB" sz="4000"/>
              <a:t>Christopher’s Neighbours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F781A-1993-4DC2-8CD6-A313F726C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09" y="2121763"/>
            <a:ext cx="6620505" cy="377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/>
              <a:t>Mrs. Alexander</a:t>
            </a:r>
          </a:p>
          <a:p>
            <a:pPr marL="0" indent="0">
              <a:buNone/>
            </a:pPr>
            <a:r>
              <a:rPr lang="en-GB" sz="2400"/>
              <a:t>Chapter 97</a:t>
            </a:r>
          </a:p>
          <a:p>
            <a:pPr marL="0" indent="0">
              <a:buNone/>
            </a:pPr>
            <a:r>
              <a:rPr lang="en-GB" sz="2400" b="1"/>
              <a:t>The unnamed family at number 44</a:t>
            </a:r>
          </a:p>
          <a:p>
            <a:pPr marL="0" indent="0">
              <a:buNone/>
            </a:pPr>
            <a:r>
              <a:rPr lang="en-GB" sz="2400"/>
              <a:t>Chapter 67</a:t>
            </a:r>
          </a:p>
          <a:p>
            <a:pPr marL="0" indent="0">
              <a:buNone/>
            </a:pPr>
            <a:r>
              <a:rPr lang="en-GB" sz="2400" b="1"/>
              <a:t>The squatters living next-door at number 38</a:t>
            </a:r>
          </a:p>
          <a:p>
            <a:pPr marL="0" indent="0">
              <a:buNone/>
            </a:pPr>
            <a:r>
              <a:rPr lang="en-GB" sz="2400"/>
              <a:t>Chapter 67</a:t>
            </a:r>
          </a:p>
          <a:p>
            <a:pPr marL="0" indent="0">
              <a:buNone/>
            </a:pP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747011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5C4D7-9EC3-494A-AE99-464592DC5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GB" dirty="0"/>
              <a:t>Siobhan &amp; Mr. </a:t>
            </a:r>
            <a:r>
              <a:rPr lang="en-GB" dirty="0" err="1"/>
              <a:t>Jeavons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B132D-B50C-4A26-86B2-87496B2AF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Siobhan</a:t>
            </a:r>
          </a:p>
          <a:p>
            <a:pPr marL="0" indent="0">
              <a:buNone/>
            </a:pPr>
            <a:r>
              <a:rPr lang="en-GB" sz="2000" dirty="0"/>
              <a:t>Chapter 3</a:t>
            </a:r>
          </a:p>
          <a:p>
            <a:pPr marL="0" indent="0">
              <a:buNone/>
            </a:pPr>
            <a:r>
              <a:rPr lang="en-GB" sz="2000" dirty="0"/>
              <a:t>Chapter 7: ‘has long blonde hair and wears glasses which are made of green plastic.’ </a:t>
            </a:r>
          </a:p>
          <a:p>
            <a:pPr marL="0" indent="0">
              <a:buNone/>
            </a:pPr>
            <a:r>
              <a:rPr lang="en-GB" sz="2000" dirty="0"/>
              <a:t>Chapter 59: ‘Siobhan understands. When she tells you not to d something she tells me exactly what it is I am not allowed to do</a:t>
            </a:r>
          </a:p>
          <a:p>
            <a:pPr marL="0" indent="0">
              <a:buNone/>
            </a:pPr>
            <a:r>
              <a:rPr lang="en-GB" sz="2000" b="1" dirty="0"/>
              <a:t>Mr. </a:t>
            </a:r>
            <a:r>
              <a:rPr lang="en-GB" sz="2000" b="1" dirty="0" err="1"/>
              <a:t>Jeavons</a:t>
            </a:r>
            <a:endParaRPr lang="en-GB" sz="2000" b="1" dirty="0"/>
          </a:p>
          <a:p>
            <a:pPr marL="0" indent="0">
              <a:buNone/>
            </a:pPr>
            <a:r>
              <a:rPr lang="en-GB" sz="2000" dirty="0"/>
              <a:t>Chapter 7</a:t>
            </a:r>
          </a:p>
          <a:p>
            <a:pPr marL="0" indent="0">
              <a:buNone/>
            </a:pPr>
            <a:r>
              <a:rPr lang="en-GB" sz="2000" dirty="0"/>
              <a:t>Chapter 47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7DF5E97-5C7C-4B12-9FB4-548417D853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8" r="43546" b="-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B33F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82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D1BEB-5A68-48A1-AEFF-F0A6FE36C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 – due Thursday 23</a:t>
            </a:r>
            <a:r>
              <a:rPr lang="en-GB" baseline="30000" dirty="0"/>
              <a:t>rd</a:t>
            </a:r>
            <a:r>
              <a:rPr lang="en-GB" dirty="0"/>
              <a:t> September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CCEC0-5DF3-4E53-9BF9-86033E8DF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Read to page 88 and complete the reading comprehension quiz on Teams</a:t>
            </a:r>
          </a:p>
        </p:txBody>
      </p:sp>
    </p:spTree>
    <p:extLst>
      <p:ext uri="{BB962C8B-B14F-4D97-AF65-F5344CB8AC3E}">
        <p14:creationId xmlns:p14="http://schemas.microsoft.com/office/powerpoint/2010/main" val="2696632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325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Office Theme</vt:lpstr>
      <vt:lpstr>CSI: Who killed Wellington?</vt:lpstr>
      <vt:lpstr>Character report cards</vt:lpstr>
      <vt:lpstr>Mrs. Shears</vt:lpstr>
      <vt:lpstr>Ed (Father)</vt:lpstr>
      <vt:lpstr>Christopher’s Neighbours</vt:lpstr>
      <vt:lpstr>Siobhan &amp; Mr. Jeavons</vt:lpstr>
      <vt:lpstr>Homework – due Thursday 23rd September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CSI: Who killed Wellington?</dc:title>
  <dc:creator>Charis Taylor</dc:creator>
  <cp:lastModifiedBy>Charis Taylor</cp:lastModifiedBy>
  <cp:revision>2</cp:revision>
  <dcterms:created xsi:type="dcterms:W3CDTF">2021-09-20T20:04:17Z</dcterms:created>
  <dcterms:modified xsi:type="dcterms:W3CDTF">2021-09-21T09:37:00Z</dcterms:modified>
</cp:coreProperties>
</file>